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338" r:id="rId34"/>
    <p:sldId id="287" r:id="rId35"/>
    <p:sldId id="333" r:id="rId36"/>
    <p:sldId id="289" r:id="rId37"/>
    <p:sldId id="307" r:id="rId38"/>
    <p:sldId id="323" r:id="rId39"/>
    <p:sldId id="320" r:id="rId40"/>
    <p:sldId id="334" r:id="rId41"/>
    <p:sldId id="336" r:id="rId42"/>
    <p:sldId id="337" r:id="rId43"/>
    <p:sldId id="329" r:id="rId44"/>
    <p:sldId id="292" r:id="rId45"/>
    <p:sldId id="293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02/24/2024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09685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09.03409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2.00752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cdn.openai.com/papers/dall-e-3.pdf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7E5E2-A617-2E79-1707-CE1E29634C2B}"/>
              </a:ext>
            </a:extLst>
          </p:cNvPr>
          <p:cNvSpPr txBox="1"/>
          <p:nvPr/>
        </p:nvSpPr>
        <p:spPr>
          <a:xfrm>
            <a:off x="9546296" y="136525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6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7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8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18090</TotalTime>
  <Words>2625</Words>
  <Application>Microsoft Office PowerPoint</Application>
  <PresentationFormat>Widescreen</PresentationFormat>
  <Paragraphs>408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LLMs in Plain Terms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385</cp:revision>
  <dcterms:created xsi:type="dcterms:W3CDTF">2022-07-19T11:32:37Z</dcterms:created>
  <dcterms:modified xsi:type="dcterms:W3CDTF">2024-02-24T15:50:58Z</dcterms:modified>
</cp:coreProperties>
</file>